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5F16-176D-4D6B-92E5-F7391BBFE3A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0285E0-DEF3-4F3A-BA4C-7853E91B62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5F16-176D-4D6B-92E5-F7391BBFE3A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85E0-DEF3-4F3A-BA4C-7853E91B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5F16-176D-4D6B-92E5-F7391BBFE3A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85E0-DEF3-4F3A-BA4C-7853E91B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5F16-176D-4D6B-92E5-F7391BBFE3A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85E0-DEF3-4F3A-BA4C-7853E91B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5F16-176D-4D6B-92E5-F7391BBFE3A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85E0-DEF3-4F3A-BA4C-7853E91B62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5F16-176D-4D6B-92E5-F7391BBFE3A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85E0-DEF3-4F3A-BA4C-7853E91B62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5F16-176D-4D6B-92E5-F7391BBFE3A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85E0-DEF3-4F3A-BA4C-7853E91B621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5F16-176D-4D6B-92E5-F7391BBFE3A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85E0-DEF3-4F3A-BA4C-7853E91B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5F16-176D-4D6B-92E5-F7391BBFE3A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85E0-DEF3-4F3A-BA4C-7853E91B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5F16-176D-4D6B-92E5-F7391BBFE3A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85E0-DEF3-4F3A-BA4C-7853E91B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5F16-176D-4D6B-92E5-F7391BBFE3A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85E0-DEF3-4F3A-BA4C-7853E91B62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45D5F16-176D-4D6B-92E5-F7391BBFE3A5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0285E0-DEF3-4F3A-BA4C-7853E91B62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81400"/>
            <a:ext cx="8001000" cy="2895600"/>
          </a:xfrm>
        </p:spPr>
        <p:txBody>
          <a:bodyPr>
            <a:normAutofit/>
          </a:bodyPr>
          <a:lstStyle/>
          <a:p>
            <a:r>
              <a:rPr lang="sr-Latn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.У бици на Марици 1371.  погинули су ?</a:t>
            </a:r>
            <a:endParaRPr lang="sr-Cyrl-R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А) кнез Лазар Хребељановић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Б) </a:t>
            </a:r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деспот Стефан Лазаревић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В) Вукашин и Угљеша  Мрњавчевићи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00400" y="5020056"/>
            <a:ext cx="4724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3152"/>
            <a:ext cx="598714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0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239000" cy="26670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10.Синтагма ВЕОМА ЛЕПА ДЕВОЈКА је 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именичка синтагма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глаголска синтагма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В)  придевска синтагма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733800" y="3962400"/>
            <a:ext cx="27432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8194" name="Picture 2" descr="Синтагме - Кв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47615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239000" cy="26670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11.Највиши планински врх Европе налази се у :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Аустрији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Русији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В)  Немачкој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0" y="4949952"/>
            <a:ext cx="1143000" cy="384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0960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31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239000" cy="26670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sr-Latn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Осло је главни град ...</a:t>
            </a:r>
            <a:endParaRPr lang="sr-Cyrl-R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R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sr-Cyrl-RS" b="1" dirty="0" smtClean="0">
                <a:solidFill>
                  <a:schemeClr val="tx1"/>
                </a:solidFill>
              </a:rPr>
              <a:t>           </a:t>
            </a:r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Данске</a:t>
            </a:r>
          </a:p>
          <a:p>
            <a:r>
              <a:rPr lang="sr-Latn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 Шведске</a:t>
            </a:r>
            <a:endParaRPr lang="sr-Latn-R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Норвешке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410200" y="4800600"/>
            <a:ext cx="14478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515286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3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239000" cy="26670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sr-Latn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Глагол </a:t>
            </a:r>
            <a:r>
              <a:rPr lang="sr-Latn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fahren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2. и 3. лицу једнине презента доживљава гласовну промену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да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Б)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В) делимично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800600" y="4343400"/>
            <a:ext cx="6858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76200"/>
            <a:ext cx="596718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70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239000" cy="26670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sr-Latn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Колико је сати ако је 9.50 ?</a:t>
            </a:r>
            <a:endParaRPr lang="sr-Cyrl-R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sr-Latn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neun und funfzig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Б) </a:t>
            </a:r>
            <a:r>
              <a:rPr lang="sr-Latn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zehn nach  neun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sr-Latn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zehn vor zehn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05656" y="4876800"/>
            <a:ext cx="2066544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"/>
            <a:ext cx="437443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5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543800" cy="2667000"/>
          </a:xfrm>
        </p:spPr>
        <p:txBody>
          <a:bodyPr>
            <a:normAutofit fontScale="92500" lnSpcReduction="20000"/>
          </a:bodyPr>
          <a:lstStyle/>
          <a:p>
            <a:r>
              <a:rPr lang="sr-Cyrl-R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sr-Latn-R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Шећер у праху који се користи за припремање колача је хемијско једињење.Који  је назив тог једињења?</a:t>
            </a:r>
          </a:p>
          <a:p>
            <a:r>
              <a:rPr lang="sr-Latn-R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sr-Cyrl-R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натријум –хлорид</a:t>
            </a:r>
          </a:p>
          <a:p>
            <a:r>
              <a:rPr lang="sr-Cyrl-R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сахароза</a:t>
            </a:r>
          </a:p>
          <a:p>
            <a:r>
              <a:rPr lang="sr-Cyrl-R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целулоза</a:t>
            </a:r>
          </a:p>
          <a:p>
            <a:r>
              <a:rPr lang="sr-Latn-R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sr-Cyrl-R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натријум-хидрогенкарбонат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0" y="4876800"/>
            <a:ext cx="12954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552115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02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16. Који тип везе се јавља у хлороводонику?</a:t>
            </a:r>
            <a:endParaRPr lang="en-US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2332037"/>
          </a:xfrm>
          <a:noFill/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А)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неполарна ковалентна веза</a:t>
            </a: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јонска веза</a:t>
            </a: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В) поларна ковалентна веза</a:t>
            </a:r>
          </a:p>
          <a:p>
            <a:r>
              <a:rPr lang="sr-Cyrl-R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Г) метална веза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2210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14800" y="4991100"/>
            <a:ext cx="3276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8382000" cy="3276600"/>
          </a:xfrm>
        </p:spPr>
        <p:txBody>
          <a:bodyPr/>
          <a:lstStyle/>
          <a:p>
            <a:pPr algn="l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17.Новински папир може да се рециклира: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најмање 7 пута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 ) најмање 5 пута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најмање 9 пута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3352800"/>
            <a:ext cx="21336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501786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3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382000" cy="3352800"/>
          </a:xfrm>
        </p:spPr>
        <p:txBody>
          <a:bodyPr/>
          <a:lstStyle/>
          <a:p>
            <a:pPr algn="l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18. Штедљиве  сијалице за исти интезитет осветљења троше: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3-4 пута  мање ел.енергије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5-6 пута мање ел.енергије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7-8 пута мање ел.енергије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4038600"/>
            <a:ext cx="34290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76200"/>
            <a:ext cx="283008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7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458200" cy="3505200"/>
          </a:xfrm>
        </p:spPr>
        <p:txBody>
          <a:bodyPr/>
          <a:lstStyle/>
          <a:p>
            <a:pPr algn="l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 У следећем низу једна реч је уљез.Избаци га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l"/>
            <a:endParaRPr lang="sr-Cyrl-R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sr-Cyrl-R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и , у , па , а , али , но , ако ,мада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3600" y="3517392"/>
            <a:ext cx="381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99" y="76200"/>
            <a:ext cx="36775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2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239000" cy="29718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Ознака доминантне хомозиготе је: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Аб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аа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АА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723735" y="4904232"/>
            <a:ext cx="762000" cy="3535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86988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48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534400" cy="3352800"/>
          </a:xfrm>
        </p:spPr>
        <p:txBody>
          <a:bodyPr>
            <a:normAutofit lnSpcReduction="10000"/>
          </a:bodyPr>
          <a:lstStyle/>
          <a:p>
            <a:pPr algn="l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 У реченици </a:t>
            </a:r>
            <a:r>
              <a:rPr lang="sr-Cyrl-R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Ришар Галијано ,познати </a:t>
            </a:r>
            <a:r>
              <a:rPr lang="sr-Cyrl-RS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француски музичар</a:t>
            </a:r>
            <a:r>
              <a:rPr lang="sr-Cyrl-R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синоћ је одржао концерт 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подвучени део је :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субјекат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предикат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објекат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Г) прилошка одредба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Д) атрибут</a:t>
            </a:r>
          </a:p>
          <a:p>
            <a:pPr algn="l"/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Ђ) апозиција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5574792"/>
            <a:ext cx="1524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" y="27432"/>
            <a:ext cx="2715768" cy="271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00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239000" cy="29718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Тежина и сила Земљине теже се разликују по?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смеру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правцу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В) нападној тачки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Г)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интензитету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19562" y="4879848"/>
            <a:ext cx="2086038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09" y="71438"/>
            <a:ext cx="3842891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6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239000" cy="26670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>4</a:t>
            </a:r>
            <a:r>
              <a:rPr lang="sr-Cyrl-RS" b="1" dirty="0">
                <a:solidFill>
                  <a:schemeClr val="tx1"/>
                </a:solidFill>
              </a:rPr>
              <a:t>. 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 Њутнов закон повезује следеће физичке величине: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Масу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брзину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силу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Масу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убрзање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силу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В) Силу , тежину и убрзање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581400" y="4800600"/>
            <a:ext cx="31242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4248150" cy="319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239000" cy="2667000"/>
          </a:xfrm>
        </p:spPr>
        <p:txBody>
          <a:bodyPr>
            <a:normAutofit/>
          </a:bodyPr>
          <a:lstStyle/>
          <a:p>
            <a:r>
              <a:rPr lang="sr-Cyrl-R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Која је заједничка реч за филм и ортогонално приказивање?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детекција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протекција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В) пројекција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343400" y="5187696"/>
            <a:ext cx="14478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74" y="152400"/>
            <a:ext cx="3552825" cy="344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2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239000" cy="26670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Који природни ресурси имају ограничен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век »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трајања: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необновљиви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Б) обновљиви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стални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0" y="4419600"/>
            <a:ext cx="1905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4098" name="Picture 2" descr="Неисцрпни природни ресурси: дефиниције, карактеристике и примје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"/>
            <a:ext cx="4212116" cy="34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8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239000" cy="2667000"/>
          </a:xfrm>
        </p:spPr>
        <p:txBody>
          <a:bodyPr>
            <a:normAutofit lnSpcReduction="10000"/>
          </a:bodyPr>
          <a:lstStyle/>
          <a:p>
            <a:r>
              <a:rPr lang="sr-Cyrl-R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Колико играча има у одбојци ?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5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6</a:t>
            </a:r>
          </a:p>
          <a:p>
            <a:r>
              <a:rPr lang="sr-Cyrl-R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8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492385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6800" y="4343400"/>
            <a:ext cx="457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239000" cy="26670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8.Ко се сматра најбољим кошаркашем свих времена ?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Никола Јокић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Дино Рађа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Ц)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Мајкл Џордан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43400" y="5327904"/>
            <a:ext cx="21336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20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05200"/>
            <a:ext cx="7239000" cy="2667000"/>
          </a:xfrm>
        </p:spPr>
        <p:txBody>
          <a:bodyPr>
            <a:normAutofit/>
          </a:bodyPr>
          <a:lstStyle/>
          <a:p>
            <a:r>
              <a:rPr lang="sr-Cyrl-R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Компаратив придева строг гласи:</a:t>
            </a:r>
            <a:endParaRPr lang="sr-Cyrl-R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строжи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Б)  строжији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В) најстрожији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72000" y="4038600"/>
            <a:ext cx="1066800" cy="381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437388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0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242</TotalTime>
  <Words>499</Words>
  <Application>Microsoft Office PowerPoint</Application>
  <PresentationFormat>On-screen Show (4:3)</PresentationFormat>
  <Paragraphs>88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16. Који тип везе се јавља у хлороводонику?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132</cp:revision>
  <dcterms:created xsi:type="dcterms:W3CDTF">2022-10-07T12:19:22Z</dcterms:created>
  <dcterms:modified xsi:type="dcterms:W3CDTF">2023-02-06T14:23:21Z</dcterms:modified>
</cp:coreProperties>
</file>